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66E58-D4F4-40BB-9CBA-21C9DCA89FD9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A5E2-9C92-4284-ABF5-F773C16FE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28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66E58-D4F4-40BB-9CBA-21C9DCA89FD9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A5E2-9C92-4284-ABF5-F773C16FE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85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66E58-D4F4-40BB-9CBA-21C9DCA89FD9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A5E2-9C92-4284-ABF5-F773C16FE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66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66E58-D4F4-40BB-9CBA-21C9DCA89FD9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A5E2-9C92-4284-ABF5-F773C16FE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2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66E58-D4F4-40BB-9CBA-21C9DCA89FD9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A5E2-9C92-4284-ABF5-F773C16FE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63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66E58-D4F4-40BB-9CBA-21C9DCA89FD9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A5E2-9C92-4284-ABF5-F773C16FE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47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66E58-D4F4-40BB-9CBA-21C9DCA89FD9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A5E2-9C92-4284-ABF5-F773C16FE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11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66E58-D4F4-40BB-9CBA-21C9DCA89FD9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A5E2-9C92-4284-ABF5-F773C16FE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09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66E58-D4F4-40BB-9CBA-21C9DCA89FD9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A5E2-9C92-4284-ABF5-F773C16FE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75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66E58-D4F4-40BB-9CBA-21C9DCA89FD9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A5E2-9C92-4284-ABF5-F773C16FE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99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66E58-D4F4-40BB-9CBA-21C9DCA89FD9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A5E2-9C92-4284-ABF5-F773C16FE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2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66E58-D4F4-40BB-9CBA-21C9DCA89FD9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8A5E2-9C92-4284-ABF5-F773C16FE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44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Digital Marketing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Lecture 2</a:t>
            </a:r>
          </a:p>
          <a:p>
            <a:r>
              <a:rPr lang="en-US" b="1" dirty="0" err="1" smtClean="0"/>
              <a:t>Abid</a:t>
            </a:r>
            <a:r>
              <a:rPr lang="en-US" b="1" dirty="0" smtClean="0"/>
              <a:t> Iqbal</a:t>
            </a:r>
          </a:p>
          <a:p>
            <a:r>
              <a:rPr lang="en-US" b="1" dirty="0" smtClean="0"/>
              <a:t>SMIU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28110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28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42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31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44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26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01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00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64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7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540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38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80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80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45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8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84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842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443" cy="68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42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45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12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0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86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1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27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51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1641</TotalTime>
  <Words>7</Words>
  <Application>Microsoft Office PowerPoint</Application>
  <PresentationFormat>Widescreen</PresentationFormat>
  <Paragraphs>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Digital Marketing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13</cp:revision>
  <dcterms:created xsi:type="dcterms:W3CDTF">2023-10-02T07:29:37Z</dcterms:created>
  <dcterms:modified xsi:type="dcterms:W3CDTF">2023-10-03T10:50:48Z</dcterms:modified>
</cp:coreProperties>
</file>